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97DF-31A9-4465-BE9E-E78BCCD3395C}" type="datetimeFigureOut">
              <a:rPr lang="de-DE" smtClean="0"/>
              <a:t>12.07.2017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41F7-CDC8-4B01-A252-AE83209277A6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6"/>
            <a:ext cx="9195137" cy="68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xpo">
      <a:dk1>
        <a:srgbClr val="080808"/>
      </a:dk1>
      <a:lt1>
        <a:srgbClr val="FFFFFF"/>
      </a:lt1>
      <a:dk2>
        <a:srgbClr val="FFFFFF"/>
      </a:dk2>
      <a:lt2>
        <a:srgbClr val="4D4D4D"/>
      </a:lt2>
      <a:accent1>
        <a:srgbClr val="E10019"/>
      </a:accent1>
      <a:accent2>
        <a:srgbClr val="575A5C"/>
      </a:accent2>
      <a:accent3>
        <a:srgbClr val="797B7D"/>
      </a:accent3>
      <a:accent4>
        <a:srgbClr val="EE8C00"/>
      </a:accent4>
      <a:accent5>
        <a:srgbClr val="520500"/>
      </a:accent5>
      <a:accent6>
        <a:srgbClr val="0064A6"/>
      </a:accent6>
      <a:hlink>
        <a:srgbClr val="E10019"/>
      </a:hlink>
      <a:folHlink>
        <a:srgbClr val="7A4F1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blank</vt:lpstr>
      <vt:lpstr>PowerPoint-Präsentation</vt:lpstr>
    </vt:vector>
  </TitlesOfParts>
  <Company>SABDN566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Lindner Christian EE</dc:creator>
  <cp:lastModifiedBy>Lindner Christian EE</cp:lastModifiedBy>
  <cp:revision>6</cp:revision>
  <dcterms:created xsi:type="dcterms:W3CDTF">2017-05-31T10:51:43Z</dcterms:created>
  <dcterms:modified xsi:type="dcterms:W3CDTF">2017-07-12T20:20:24Z</dcterms:modified>
</cp:coreProperties>
</file>